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0"/>
    <p:restoredTop sz="79530" autoAdjust="0"/>
  </p:normalViewPr>
  <p:slideViewPr>
    <p:cSldViewPr snapToGrid="0" snapToObjects="1">
      <p:cViewPr varScale="1">
        <p:scale>
          <a:sx n="32" d="100"/>
          <a:sy n="32" d="100"/>
        </p:scale>
        <p:origin x="5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71279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2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Introduction to the team.</a:t>
            </a:r>
            <a:r>
              <a:rPr lang="en-US" baseline="0" dirty="0" smtClean="0"/>
              <a:t> Introduction to the subject, 4</a:t>
            </a:r>
            <a:r>
              <a:rPr lang="en-US" baseline="30000" dirty="0" smtClean="0"/>
              <a:t>th</a:t>
            </a:r>
            <a:r>
              <a:rPr lang="en-US" baseline="0" dirty="0" smtClean="0"/>
              <a:t> year project.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48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short story about the “Show me” project and the main idea behind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0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72898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98099" y="123190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952500" y="8318500"/>
            <a:ext cx="22479000" cy="711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42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4448"/>
            <a:ext cx="19621500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952500" y="1409700"/>
            <a:ext cx="22479000" cy="8001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sz="half" idx="13"/>
          </p:nvPr>
        </p:nvSpPr>
        <p:spPr>
          <a:xfrm>
            <a:off x="12620884" y="1609325"/>
            <a:ext cx="10795001" cy="10350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>
            <a:off x="952500" y="36195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987045" y="4211436"/>
            <a:ext cx="10744201" cy="7772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13208000" y="1358900"/>
            <a:ext cx="10160000" cy="5067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13208000" y="7086600"/>
            <a:ext cx="10160000" cy="48917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048561" y="1380725"/>
            <a:ext cx="11480801" cy="1059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23499" y="12319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eet the code ninja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Meet the code ninjas</a:t>
            </a:r>
          </a:p>
        </p:txBody>
      </p:sp>
      <p:sp>
        <p:nvSpPr>
          <p:cNvPr id="126" name="Dean Narendra…"/>
          <p:cNvSpPr txBox="1">
            <a:spLocks noGrp="1"/>
          </p:cNvSpPr>
          <p:nvPr>
            <p:ph type="subTitle" sz="half" idx="1"/>
          </p:nvPr>
        </p:nvSpPr>
        <p:spPr>
          <a:xfrm>
            <a:off x="7369317" y="7829550"/>
            <a:ext cx="15807780" cy="46037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693419">
              <a:defRPr sz="5376"/>
            </a:pPr>
            <a:r>
              <a:t>Dean Narendra</a:t>
            </a:r>
          </a:p>
          <a:p>
            <a:pPr defTabSz="693419">
              <a:defRPr sz="5376"/>
            </a:pPr>
            <a:r>
              <a:t>Nikola Chobanov</a:t>
            </a:r>
          </a:p>
          <a:p>
            <a:pPr defTabSz="693419">
              <a:defRPr sz="5376"/>
            </a:pPr>
            <a:r>
              <a:t>Tao Hua</a:t>
            </a:r>
          </a:p>
          <a:p>
            <a:pPr defTabSz="693419">
              <a:defRPr sz="5376"/>
            </a:pPr>
            <a:r>
              <a:t>Coen Stange</a:t>
            </a:r>
          </a:p>
          <a:p>
            <a:pPr defTabSz="693419">
              <a:defRPr sz="5376"/>
            </a:pPr>
            <a:r>
              <a:t>Bilger Yahov</a:t>
            </a:r>
          </a:p>
        </p:txBody>
      </p:sp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843" y="7729339"/>
            <a:ext cx="4643439" cy="4804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rrent ho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hosting</a:t>
            </a:r>
          </a:p>
        </p:txBody>
      </p:sp>
      <p:pic>
        <p:nvPicPr>
          <p:cNvPr id="158" name="cover-deploy-to-github-pages.png" descr="cover-deploy-to-github-p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0705" y="5540350"/>
            <a:ext cx="11137389" cy="507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Microsoft-Azure-logo.png" descr="Microsoft-Azure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4150" y="4003741"/>
            <a:ext cx="7617100" cy="761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istributed System…"/>
          <p:cNvSpPr txBox="1"/>
          <p:nvPr/>
        </p:nvSpPr>
        <p:spPr>
          <a:xfrm>
            <a:off x="3808902" y="9899671"/>
            <a:ext cx="522189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Distributed System</a:t>
            </a:r>
          </a:p>
          <a:p>
            <a:r>
              <a:t>(Docker)</a:t>
            </a:r>
          </a:p>
        </p:txBody>
      </p:sp>
      <p:sp>
        <p:nvSpPr>
          <p:cNvPr id="161" name="Line"/>
          <p:cNvSpPr/>
          <p:nvPr/>
        </p:nvSpPr>
        <p:spPr>
          <a:xfrm flipV="1">
            <a:off x="12192000" y="4748606"/>
            <a:ext cx="0" cy="7636080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/>
            </a:pPr>
            <a:endParaRPr/>
          </a:p>
        </p:txBody>
      </p:sp>
      <p:sp>
        <p:nvSpPr>
          <p:cNvPr id="162" name="Static Files…"/>
          <p:cNvSpPr txBox="1"/>
          <p:nvPr/>
        </p:nvSpPr>
        <p:spPr>
          <a:xfrm>
            <a:off x="16562337" y="9899671"/>
            <a:ext cx="299412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Static Files</a:t>
            </a:r>
          </a:p>
          <a:p>
            <a:r>
              <a:t>(Web-app)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The better REST-</a:t>
            </a:r>
            <a:r>
              <a:rPr lang="en-US" dirty="0" err="1" smtClean="0"/>
              <a:t>api</a:t>
            </a:r>
            <a:endParaRPr lang="en-US" dirty="0" smtClean="0"/>
          </a:p>
          <a:p>
            <a:r>
              <a:rPr lang="en-US" dirty="0" smtClean="0"/>
              <a:t>Less round-trips to server</a:t>
            </a:r>
          </a:p>
          <a:p>
            <a:r>
              <a:rPr lang="en-US" dirty="0" smtClean="0"/>
              <a:t>Client is less dependent on server</a:t>
            </a:r>
          </a:p>
          <a:p>
            <a:r>
              <a:rPr lang="en-US" dirty="0" smtClean="0"/>
              <a:t>Client describes to the server what data it wants (Query language)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0" y="4445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7-10-19 at 19.02.46.png" descr="Screen Shot 2017-10-19 at 19.0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6850" y="3600450"/>
            <a:ext cx="16370300" cy="65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t="35658" b="32275"/>
          <a:stretch>
            <a:fillRect/>
          </a:stretch>
        </p:blipFill>
        <p:spPr>
          <a:xfrm>
            <a:off x="5746353" y="4791075"/>
            <a:ext cx="12891297" cy="413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3678.deprecated.png" descr="3678.deprecat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9779" y="3089898"/>
            <a:ext cx="19884442" cy="7536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Grp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60045" y="4122536"/>
            <a:ext cx="10998201" cy="8102601"/>
          </a:xfrm>
          <a:prstGeom prst="rect">
            <a:avLst/>
          </a:prstGeom>
        </p:spPr>
      </p:pic>
      <p:sp>
        <p:nvSpPr>
          <p:cNvPr id="132" name="TODO: 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 you like adventures?</a:t>
            </a:r>
            <a:endParaRPr dirty="0"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rPr lang="en-US" dirty="0" smtClean="0"/>
              <a:t>Bill Anderson does, so do we!</a:t>
            </a:r>
          </a:p>
          <a:p>
            <a:pPr>
              <a:buBlip>
                <a:blip r:embed="rId4"/>
              </a:buBlip>
            </a:pPr>
            <a:r>
              <a:rPr lang="en-US" dirty="0" smtClean="0"/>
              <a:t>Now we also know how to capture them!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ay of 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Way of working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–Steve Job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–Steve Jobs</a:t>
            </a:r>
          </a:p>
        </p:txBody>
      </p:sp>
      <p:sp>
        <p:nvSpPr>
          <p:cNvPr id="138" name="“Great things in business are never done by one person,…"/>
          <p:cNvSpPr txBox="1">
            <a:spLocks noGrp="1"/>
          </p:cNvSpPr>
          <p:nvPr>
            <p:ph type="body" idx="14"/>
          </p:nvPr>
        </p:nvSpPr>
        <p:spPr>
          <a:xfrm>
            <a:off x="2387600" y="5622488"/>
            <a:ext cx="19621500" cy="1722121"/>
          </a:xfrm>
          <a:prstGeom prst="rect">
            <a:avLst/>
          </a:prstGeom>
        </p:spPr>
        <p:txBody>
          <a:bodyPr/>
          <a:lstStyle/>
          <a:p>
            <a:r>
              <a:t>“Great things in business are never done by one person, </a:t>
            </a:r>
          </a:p>
          <a:p>
            <a:r>
              <a:t>they are done by a team of people”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/>
          <p:cNvPicPr>
            <a:picLocks noGrp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45" y="4593027"/>
            <a:ext cx="10998201" cy="7161619"/>
          </a:xfrm>
          <a:prstGeom prst="rect">
            <a:avLst/>
          </a:prstGeom>
        </p:spPr>
      </p:pic>
      <p:sp>
        <p:nvSpPr>
          <p:cNvPr id="141" name="TODO: way of 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way </a:t>
            </a:r>
            <a:r>
              <a:rPr dirty="0"/>
              <a:t>of working</a:t>
            </a:r>
          </a:p>
        </p:txBody>
      </p:sp>
      <p:sp>
        <p:nvSpPr>
          <p:cNvPr id="14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oftware architecture"/>
          <p:cNvSpPr txBox="1">
            <a:spLocks noGrp="1"/>
          </p:cNvSpPr>
          <p:nvPr>
            <p:ph type="title"/>
          </p:nvPr>
        </p:nvSpPr>
        <p:spPr>
          <a:xfrm>
            <a:off x="952500" y="11035252"/>
            <a:ext cx="22479000" cy="1574801"/>
          </a:xfrm>
          <a:prstGeom prst="rect">
            <a:avLst/>
          </a:prstGeom>
        </p:spPr>
        <p:txBody>
          <a:bodyPr/>
          <a:lstStyle/>
          <a:p>
            <a:r>
              <a:t>Software architecture</a:t>
            </a:r>
          </a:p>
        </p:txBody>
      </p:sp>
      <p:grpSp>
        <p:nvGrpSpPr>
          <p:cNvPr id="147" name="c4.png"/>
          <p:cNvGrpSpPr/>
          <p:nvPr/>
        </p:nvGrpSpPr>
        <p:grpSpPr>
          <a:xfrm>
            <a:off x="5880100" y="1145651"/>
            <a:ext cx="12623801" cy="9613901"/>
            <a:chOff x="0" y="0"/>
            <a:chExt cx="12623800" cy="9613900"/>
          </a:xfrm>
        </p:grpSpPr>
        <p:pic>
          <p:nvPicPr>
            <p:cNvPr id="146" name="c4.png" descr="c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87" t="10600" r="6587" b="2575"/>
            <a:stretch>
              <a:fillRect/>
            </a:stretch>
          </p:blipFill>
          <p:spPr>
            <a:xfrm>
              <a:off x="127000" y="88900"/>
              <a:ext cx="12369800" cy="928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c4.png" descr="c4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23800" cy="9613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Engine.png" descr="Eng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8960" y="3921125"/>
            <a:ext cx="8890001" cy="87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Make distributed system more easy!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Make distributed system more easy!</a:t>
            </a:r>
          </a:p>
          <a:p>
            <a:pPr>
              <a:buBlip>
                <a:blip r:embed="rId3"/>
              </a:buBlip>
            </a:pPr>
            <a:r>
              <a:t>Each application runs inside a container</a:t>
            </a:r>
          </a:p>
          <a:p>
            <a:pPr>
              <a:buBlip>
                <a:blip r:embed="rId3"/>
              </a:buBlip>
            </a:pPr>
            <a:r>
              <a:t>Publicly available containers like PostgreSQL and Redis</a:t>
            </a:r>
          </a:p>
          <a:p>
            <a:pPr>
              <a:buBlip>
                <a:blip r:embed="rId3"/>
              </a:buBlip>
            </a:pPr>
            <a:r>
              <a:t>Run the whole system and test the whole system</a:t>
            </a:r>
          </a:p>
          <a:p>
            <a:pPr>
              <a:buBlip>
                <a:blip r:embed="rId3"/>
              </a:buBlip>
            </a:pPr>
            <a:r>
              <a:t>No need of mock tests, no problems with compatibility in production</a:t>
            </a:r>
          </a:p>
        </p:txBody>
      </p:sp>
      <p:sp>
        <p:nvSpPr>
          <p:cNvPr id="151" name="Doc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ravis-C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Travis-Ci</a:t>
            </a:r>
          </a:p>
        </p:txBody>
      </p:sp>
      <p:sp>
        <p:nvSpPr>
          <p:cNvPr id="154" name="Continuous integr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Continuous integration</a:t>
            </a:r>
          </a:p>
          <a:p>
            <a:pPr>
              <a:buBlip>
                <a:blip r:embed="rId2"/>
              </a:buBlip>
            </a:pPr>
            <a:r>
              <a:t>Tests triggered by commits</a:t>
            </a:r>
          </a:p>
          <a:p>
            <a:pPr>
              <a:buBlip>
                <a:blip r:embed="rId2"/>
              </a:buBlip>
            </a:pPr>
            <a:r>
              <a:t>Automatic deploy after passed tests</a:t>
            </a:r>
          </a:p>
        </p:txBody>
      </p:sp>
      <p:pic>
        <p:nvPicPr>
          <p:cNvPr id="155" name="TravisCI-Mascot-1.png" descr="TravisCI-Masc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1350" y="5140325"/>
            <a:ext cx="6362700" cy="631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192</Words>
  <Application>Microsoft Office PowerPoint</Application>
  <PresentationFormat>Custom</PresentationFormat>
  <Paragraphs>38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Gill Sans</vt:lpstr>
      <vt:lpstr>Gill Sans Light</vt:lpstr>
      <vt:lpstr>Helvetica</vt:lpstr>
      <vt:lpstr>Helvetica Neue</vt:lpstr>
      <vt:lpstr>New_Template3</vt:lpstr>
      <vt:lpstr>Meet the code ninjas</vt:lpstr>
      <vt:lpstr>Introduction</vt:lpstr>
      <vt:lpstr>Do you like adventures?</vt:lpstr>
      <vt:lpstr>Way of working</vt:lpstr>
      <vt:lpstr>PowerPoint Presentation</vt:lpstr>
      <vt:lpstr>way of working</vt:lpstr>
      <vt:lpstr>Software architecture</vt:lpstr>
      <vt:lpstr>Docker</vt:lpstr>
      <vt:lpstr>Travis-Ci</vt:lpstr>
      <vt:lpstr>Current hosting</vt:lpstr>
      <vt:lpstr>GraphQL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the code ninjas</dc:title>
  <cp:lastModifiedBy>Bilger Yahov</cp:lastModifiedBy>
  <cp:revision>4</cp:revision>
  <dcterms:modified xsi:type="dcterms:W3CDTF">2017-10-22T18:39:45Z</dcterms:modified>
</cp:coreProperties>
</file>